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85"/>
    <p:restoredTop sz="92789"/>
  </p:normalViewPr>
  <p:slideViewPr>
    <p:cSldViewPr snapToGrid="0" snapToObjects="1">
      <p:cViewPr varScale="1">
        <p:scale>
          <a:sx n="152" d="100"/>
          <a:sy n="152" d="100"/>
        </p:scale>
        <p:origin x="696" y="184"/>
      </p:cViewPr>
      <p:guideLst>
        <p:guide orient="horz" pos="1620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4"/>
            <a:ext cx="7772401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1"/>
            <a:ext cx="6400801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9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9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19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59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98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3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78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18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3E6B-152A-CF4C-83E4-9201ECAC5767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6521-6C62-BF4E-B3F3-14B8D68C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3E6B-152A-CF4C-83E4-9201ECAC5767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6521-6C62-BF4E-B3F3-14B8D68C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1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05979"/>
            <a:ext cx="6019802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3E6B-152A-CF4C-83E4-9201ECAC5767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6521-6C62-BF4E-B3F3-14B8D68C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8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3E6B-152A-CF4C-83E4-9201ECAC5767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6521-6C62-BF4E-B3F3-14B8D68C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8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176"/>
            <a:ext cx="7772401" cy="1021556"/>
          </a:xfrm>
        </p:spPr>
        <p:txBody>
          <a:bodyPr anchor="t"/>
          <a:lstStyle>
            <a:lvl1pPr algn="l">
              <a:defRPr sz="472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6"/>
            <a:ext cx="7772401" cy="1125139"/>
          </a:xfrm>
        </p:spPr>
        <p:txBody>
          <a:bodyPr anchor="b"/>
          <a:lstStyle>
            <a:lvl1pPr marL="0" indent="0">
              <a:buNone/>
              <a:defRPr sz="2361">
                <a:solidFill>
                  <a:schemeClr val="tx1">
                    <a:tint val="75000"/>
                  </a:schemeClr>
                </a:solidFill>
              </a:defRPr>
            </a:lvl1pPr>
            <a:lvl2pPr marL="539770" indent="0">
              <a:buNone/>
              <a:defRPr sz="2125">
                <a:solidFill>
                  <a:schemeClr val="tx1">
                    <a:tint val="75000"/>
                  </a:schemeClr>
                </a:solidFill>
              </a:defRPr>
            </a:lvl2pPr>
            <a:lvl3pPr marL="1079541" indent="0">
              <a:buNone/>
              <a:defRPr sz="1889">
                <a:solidFill>
                  <a:schemeClr val="tx1">
                    <a:tint val="75000"/>
                  </a:schemeClr>
                </a:solidFill>
              </a:defRPr>
            </a:lvl3pPr>
            <a:lvl4pPr marL="1619311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4pPr>
            <a:lvl5pPr marL="2159081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5pPr>
            <a:lvl6pPr marL="2698852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6pPr>
            <a:lvl7pPr marL="3238622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7pPr>
            <a:lvl8pPr marL="3778392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8pPr>
            <a:lvl9pPr marL="4318163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3E6B-152A-CF4C-83E4-9201ECAC5767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6521-6C62-BF4E-B3F3-14B8D68C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8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5" y="1200152"/>
            <a:ext cx="4038600" cy="3394472"/>
          </a:xfrm>
        </p:spPr>
        <p:txBody>
          <a:bodyPr/>
          <a:lstStyle>
            <a:lvl1pPr>
              <a:defRPr sz="3306"/>
            </a:lvl1pPr>
            <a:lvl2pPr>
              <a:defRPr sz="2833"/>
            </a:lvl2pPr>
            <a:lvl3pPr>
              <a:defRPr sz="2361"/>
            </a:lvl3pPr>
            <a:lvl4pPr>
              <a:defRPr sz="2125"/>
            </a:lvl4pPr>
            <a:lvl5pPr>
              <a:defRPr sz="2125"/>
            </a:lvl5pPr>
            <a:lvl6pPr>
              <a:defRPr sz="2125"/>
            </a:lvl6pPr>
            <a:lvl7pPr>
              <a:defRPr sz="2125"/>
            </a:lvl7pPr>
            <a:lvl8pPr>
              <a:defRPr sz="2125"/>
            </a:lvl8pPr>
            <a:lvl9pPr>
              <a:defRPr sz="2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4" y="1200152"/>
            <a:ext cx="4038600" cy="3394472"/>
          </a:xfrm>
        </p:spPr>
        <p:txBody>
          <a:bodyPr/>
          <a:lstStyle>
            <a:lvl1pPr>
              <a:defRPr sz="3306"/>
            </a:lvl1pPr>
            <a:lvl2pPr>
              <a:defRPr sz="2833"/>
            </a:lvl2pPr>
            <a:lvl3pPr>
              <a:defRPr sz="2361"/>
            </a:lvl3pPr>
            <a:lvl4pPr>
              <a:defRPr sz="2125"/>
            </a:lvl4pPr>
            <a:lvl5pPr>
              <a:defRPr sz="2125"/>
            </a:lvl5pPr>
            <a:lvl6pPr>
              <a:defRPr sz="2125"/>
            </a:lvl6pPr>
            <a:lvl7pPr>
              <a:defRPr sz="2125"/>
            </a:lvl7pPr>
            <a:lvl8pPr>
              <a:defRPr sz="2125"/>
            </a:lvl8pPr>
            <a:lvl9pPr>
              <a:defRPr sz="2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3E6B-152A-CF4C-83E4-9201ECAC5767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6521-6C62-BF4E-B3F3-14B8D68C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151336"/>
            <a:ext cx="4040189" cy="479822"/>
          </a:xfrm>
        </p:spPr>
        <p:txBody>
          <a:bodyPr anchor="b"/>
          <a:lstStyle>
            <a:lvl1pPr marL="0" indent="0">
              <a:buNone/>
              <a:defRPr sz="2833" b="1"/>
            </a:lvl1pPr>
            <a:lvl2pPr marL="539770" indent="0">
              <a:buNone/>
              <a:defRPr sz="2361" b="1"/>
            </a:lvl2pPr>
            <a:lvl3pPr marL="1079541" indent="0">
              <a:buNone/>
              <a:defRPr sz="2125" b="1"/>
            </a:lvl3pPr>
            <a:lvl4pPr marL="1619311" indent="0">
              <a:buNone/>
              <a:defRPr sz="1889" b="1"/>
            </a:lvl4pPr>
            <a:lvl5pPr marL="2159081" indent="0">
              <a:buNone/>
              <a:defRPr sz="1889" b="1"/>
            </a:lvl5pPr>
            <a:lvl6pPr marL="2698852" indent="0">
              <a:buNone/>
              <a:defRPr sz="1889" b="1"/>
            </a:lvl6pPr>
            <a:lvl7pPr marL="3238622" indent="0">
              <a:buNone/>
              <a:defRPr sz="1889" b="1"/>
            </a:lvl7pPr>
            <a:lvl8pPr marL="3778392" indent="0">
              <a:buNone/>
              <a:defRPr sz="1889" b="1"/>
            </a:lvl8pPr>
            <a:lvl9pPr marL="4318163" indent="0">
              <a:buNone/>
              <a:defRPr sz="18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4" y="1631156"/>
            <a:ext cx="4040189" cy="2963466"/>
          </a:xfrm>
        </p:spPr>
        <p:txBody>
          <a:bodyPr/>
          <a:lstStyle>
            <a:lvl1pPr>
              <a:defRPr sz="2833"/>
            </a:lvl1pPr>
            <a:lvl2pPr>
              <a:defRPr sz="2361"/>
            </a:lvl2pPr>
            <a:lvl3pPr>
              <a:defRPr sz="2125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5" cy="479822"/>
          </a:xfrm>
        </p:spPr>
        <p:txBody>
          <a:bodyPr anchor="b"/>
          <a:lstStyle>
            <a:lvl1pPr marL="0" indent="0">
              <a:buNone/>
              <a:defRPr sz="2833" b="1"/>
            </a:lvl1pPr>
            <a:lvl2pPr marL="539770" indent="0">
              <a:buNone/>
              <a:defRPr sz="2361" b="1"/>
            </a:lvl2pPr>
            <a:lvl3pPr marL="1079541" indent="0">
              <a:buNone/>
              <a:defRPr sz="2125" b="1"/>
            </a:lvl3pPr>
            <a:lvl4pPr marL="1619311" indent="0">
              <a:buNone/>
              <a:defRPr sz="1889" b="1"/>
            </a:lvl4pPr>
            <a:lvl5pPr marL="2159081" indent="0">
              <a:buNone/>
              <a:defRPr sz="1889" b="1"/>
            </a:lvl5pPr>
            <a:lvl6pPr marL="2698852" indent="0">
              <a:buNone/>
              <a:defRPr sz="1889" b="1"/>
            </a:lvl6pPr>
            <a:lvl7pPr marL="3238622" indent="0">
              <a:buNone/>
              <a:defRPr sz="1889" b="1"/>
            </a:lvl7pPr>
            <a:lvl8pPr marL="3778392" indent="0">
              <a:buNone/>
              <a:defRPr sz="1889" b="1"/>
            </a:lvl8pPr>
            <a:lvl9pPr marL="4318163" indent="0">
              <a:buNone/>
              <a:defRPr sz="18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833"/>
            </a:lvl1pPr>
            <a:lvl2pPr>
              <a:defRPr sz="2361"/>
            </a:lvl2pPr>
            <a:lvl3pPr>
              <a:defRPr sz="2125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3E6B-152A-CF4C-83E4-9201ECAC5767}" type="datetimeFigureOut">
              <a:rPr lang="en-US" smtClean="0"/>
              <a:t>1/22/25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6521-6C62-BF4E-B3F3-14B8D68C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32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3E6B-152A-CF4C-83E4-9201ECAC5767}" type="datetimeFigureOut">
              <a:rPr lang="en-US" smtClean="0"/>
              <a:t>1/22/25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6521-6C62-BF4E-B3F3-14B8D68C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9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3E6B-152A-CF4C-83E4-9201ECAC5767}" type="datetimeFigureOut">
              <a:rPr lang="en-US" smtClean="0"/>
              <a:t>1/22/25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6521-6C62-BF4E-B3F3-14B8D68C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2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8"/>
            <a:ext cx="3008312" cy="871538"/>
          </a:xfrm>
        </p:spPr>
        <p:txBody>
          <a:bodyPr anchor="b"/>
          <a:lstStyle>
            <a:lvl1pPr algn="l">
              <a:defRPr sz="236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3"/>
            <a:ext cx="5111750" cy="4389835"/>
          </a:xfrm>
        </p:spPr>
        <p:txBody>
          <a:bodyPr/>
          <a:lstStyle>
            <a:lvl1pPr>
              <a:defRPr sz="3778"/>
            </a:lvl1pPr>
            <a:lvl2pPr>
              <a:defRPr sz="3306"/>
            </a:lvl2pPr>
            <a:lvl3pPr>
              <a:defRPr sz="2833"/>
            </a:lvl3pPr>
            <a:lvl4pPr>
              <a:defRPr sz="2361"/>
            </a:lvl4pPr>
            <a:lvl5pPr>
              <a:defRPr sz="2361"/>
            </a:lvl5pPr>
            <a:lvl6pPr>
              <a:defRPr sz="2361"/>
            </a:lvl6pPr>
            <a:lvl7pPr>
              <a:defRPr sz="2361"/>
            </a:lvl7pPr>
            <a:lvl8pPr>
              <a:defRPr sz="2361"/>
            </a:lvl8pPr>
            <a:lvl9pPr>
              <a:defRPr sz="23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9"/>
            <a:ext cx="3008312" cy="3518297"/>
          </a:xfrm>
        </p:spPr>
        <p:txBody>
          <a:bodyPr/>
          <a:lstStyle>
            <a:lvl1pPr marL="0" indent="0">
              <a:buNone/>
              <a:defRPr sz="1653"/>
            </a:lvl1pPr>
            <a:lvl2pPr marL="539770" indent="0">
              <a:buNone/>
              <a:defRPr sz="1417"/>
            </a:lvl2pPr>
            <a:lvl3pPr marL="1079541" indent="0">
              <a:buNone/>
              <a:defRPr sz="1181"/>
            </a:lvl3pPr>
            <a:lvl4pPr marL="1619311" indent="0">
              <a:buNone/>
              <a:defRPr sz="1063"/>
            </a:lvl4pPr>
            <a:lvl5pPr marL="2159081" indent="0">
              <a:buNone/>
              <a:defRPr sz="1063"/>
            </a:lvl5pPr>
            <a:lvl6pPr marL="2698852" indent="0">
              <a:buNone/>
              <a:defRPr sz="1063"/>
            </a:lvl6pPr>
            <a:lvl7pPr marL="3238622" indent="0">
              <a:buNone/>
              <a:defRPr sz="1063"/>
            </a:lvl7pPr>
            <a:lvl8pPr marL="3778392" indent="0">
              <a:buNone/>
              <a:defRPr sz="1063"/>
            </a:lvl8pPr>
            <a:lvl9pPr marL="4318163" indent="0">
              <a:buNone/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3E6B-152A-CF4C-83E4-9201ECAC5767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6521-6C62-BF4E-B3F3-14B8D68C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04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2"/>
            <a:ext cx="5486400" cy="425053"/>
          </a:xfrm>
        </p:spPr>
        <p:txBody>
          <a:bodyPr anchor="b"/>
          <a:lstStyle>
            <a:lvl1pPr algn="l">
              <a:defRPr sz="236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</p:spPr>
        <p:txBody>
          <a:bodyPr/>
          <a:lstStyle>
            <a:lvl1pPr marL="0" indent="0">
              <a:buNone/>
              <a:defRPr sz="3778"/>
            </a:lvl1pPr>
            <a:lvl2pPr marL="539770" indent="0">
              <a:buNone/>
              <a:defRPr sz="3306"/>
            </a:lvl2pPr>
            <a:lvl3pPr marL="1079541" indent="0">
              <a:buNone/>
              <a:defRPr sz="2833"/>
            </a:lvl3pPr>
            <a:lvl4pPr marL="1619311" indent="0">
              <a:buNone/>
              <a:defRPr sz="2361"/>
            </a:lvl4pPr>
            <a:lvl5pPr marL="2159081" indent="0">
              <a:buNone/>
              <a:defRPr sz="2361"/>
            </a:lvl5pPr>
            <a:lvl6pPr marL="2698852" indent="0">
              <a:buNone/>
              <a:defRPr sz="2361"/>
            </a:lvl6pPr>
            <a:lvl7pPr marL="3238622" indent="0">
              <a:buNone/>
              <a:defRPr sz="2361"/>
            </a:lvl7pPr>
            <a:lvl8pPr marL="3778392" indent="0">
              <a:buNone/>
              <a:defRPr sz="2361"/>
            </a:lvl8pPr>
            <a:lvl9pPr marL="4318163" indent="0">
              <a:buNone/>
              <a:defRPr sz="236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10"/>
            <a:ext cx="5486400" cy="603646"/>
          </a:xfrm>
        </p:spPr>
        <p:txBody>
          <a:bodyPr/>
          <a:lstStyle>
            <a:lvl1pPr marL="0" indent="0">
              <a:buNone/>
              <a:defRPr sz="1653"/>
            </a:lvl1pPr>
            <a:lvl2pPr marL="539770" indent="0">
              <a:buNone/>
              <a:defRPr sz="1417"/>
            </a:lvl2pPr>
            <a:lvl3pPr marL="1079541" indent="0">
              <a:buNone/>
              <a:defRPr sz="1181"/>
            </a:lvl3pPr>
            <a:lvl4pPr marL="1619311" indent="0">
              <a:buNone/>
              <a:defRPr sz="1063"/>
            </a:lvl4pPr>
            <a:lvl5pPr marL="2159081" indent="0">
              <a:buNone/>
              <a:defRPr sz="1063"/>
            </a:lvl5pPr>
            <a:lvl6pPr marL="2698852" indent="0">
              <a:buNone/>
              <a:defRPr sz="1063"/>
            </a:lvl6pPr>
            <a:lvl7pPr marL="3238622" indent="0">
              <a:buNone/>
              <a:defRPr sz="1063"/>
            </a:lvl7pPr>
            <a:lvl8pPr marL="3778392" indent="0">
              <a:buNone/>
              <a:defRPr sz="1063"/>
            </a:lvl8pPr>
            <a:lvl9pPr marL="4318163" indent="0">
              <a:buNone/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3E6B-152A-CF4C-83E4-9201ECAC5767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6521-6C62-BF4E-B3F3-14B8D68C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5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6" y="205979"/>
            <a:ext cx="822959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6" y="1200152"/>
            <a:ext cx="822959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6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93E6B-152A-CF4C-83E4-9201ECAC5767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3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56521-6C62-BF4E-B3F3-14B8D68C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0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39770" rtl="0" eaLnBrk="1" latinLnBrk="0" hangingPunct="1">
        <a:spcBef>
          <a:spcPct val="0"/>
        </a:spcBef>
        <a:buNone/>
        <a:defRPr sz="51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4828" indent="-404828" algn="l" defTabSz="539770" rtl="0" eaLnBrk="1" latinLnBrk="0" hangingPunct="1">
        <a:spcBef>
          <a:spcPct val="20000"/>
        </a:spcBef>
        <a:buFont typeface="Arial"/>
        <a:buChar char="•"/>
        <a:defRPr sz="3778" kern="1200">
          <a:solidFill>
            <a:schemeClr val="tx1"/>
          </a:solidFill>
          <a:latin typeface="+mn-lt"/>
          <a:ea typeface="+mn-ea"/>
          <a:cs typeface="+mn-cs"/>
        </a:defRPr>
      </a:lvl1pPr>
      <a:lvl2pPr marL="877127" indent="-337356" algn="l" defTabSz="539770" rtl="0" eaLnBrk="1" latinLnBrk="0" hangingPunct="1">
        <a:spcBef>
          <a:spcPct val="20000"/>
        </a:spcBef>
        <a:buFont typeface="Arial"/>
        <a:buChar char="–"/>
        <a:defRPr sz="3306" kern="1200">
          <a:solidFill>
            <a:schemeClr val="tx1"/>
          </a:solidFill>
          <a:latin typeface="+mn-lt"/>
          <a:ea typeface="+mn-ea"/>
          <a:cs typeface="+mn-cs"/>
        </a:defRPr>
      </a:lvl2pPr>
      <a:lvl3pPr marL="1349426" indent="-269885" algn="l" defTabSz="539770" rtl="0" eaLnBrk="1" latinLnBrk="0" hangingPunct="1">
        <a:spcBef>
          <a:spcPct val="20000"/>
        </a:spcBef>
        <a:buFont typeface="Arial"/>
        <a:buChar char="•"/>
        <a:defRPr sz="2833" kern="1200">
          <a:solidFill>
            <a:schemeClr val="tx1"/>
          </a:solidFill>
          <a:latin typeface="+mn-lt"/>
          <a:ea typeface="+mn-ea"/>
          <a:cs typeface="+mn-cs"/>
        </a:defRPr>
      </a:lvl3pPr>
      <a:lvl4pPr marL="1889196" indent="-269885" algn="l" defTabSz="539770" rtl="0" eaLnBrk="1" latinLnBrk="0" hangingPunct="1">
        <a:spcBef>
          <a:spcPct val="20000"/>
        </a:spcBef>
        <a:buFont typeface="Arial"/>
        <a:buChar char="–"/>
        <a:defRPr sz="2361" kern="1200">
          <a:solidFill>
            <a:schemeClr val="tx1"/>
          </a:solidFill>
          <a:latin typeface="+mn-lt"/>
          <a:ea typeface="+mn-ea"/>
          <a:cs typeface="+mn-cs"/>
        </a:defRPr>
      </a:lvl4pPr>
      <a:lvl5pPr marL="2428966" indent="-269885" algn="l" defTabSz="539770" rtl="0" eaLnBrk="1" latinLnBrk="0" hangingPunct="1">
        <a:spcBef>
          <a:spcPct val="20000"/>
        </a:spcBef>
        <a:buFont typeface="Arial"/>
        <a:buChar char="»"/>
        <a:defRPr sz="2361" kern="1200">
          <a:solidFill>
            <a:schemeClr val="tx1"/>
          </a:solidFill>
          <a:latin typeface="+mn-lt"/>
          <a:ea typeface="+mn-ea"/>
          <a:cs typeface="+mn-cs"/>
        </a:defRPr>
      </a:lvl5pPr>
      <a:lvl6pPr marL="2968737" indent="-269885" algn="l" defTabSz="539770" rtl="0" eaLnBrk="1" latinLnBrk="0" hangingPunct="1">
        <a:spcBef>
          <a:spcPct val="20000"/>
        </a:spcBef>
        <a:buFont typeface="Arial"/>
        <a:buChar char="•"/>
        <a:defRPr sz="2361" kern="1200">
          <a:solidFill>
            <a:schemeClr val="tx1"/>
          </a:solidFill>
          <a:latin typeface="+mn-lt"/>
          <a:ea typeface="+mn-ea"/>
          <a:cs typeface="+mn-cs"/>
        </a:defRPr>
      </a:lvl6pPr>
      <a:lvl7pPr marL="3508507" indent="-269885" algn="l" defTabSz="539770" rtl="0" eaLnBrk="1" latinLnBrk="0" hangingPunct="1">
        <a:spcBef>
          <a:spcPct val="20000"/>
        </a:spcBef>
        <a:buFont typeface="Arial"/>
        <a:buChar char="•"/>
        <a:defRPr sz="2361" kern="1200">
          <a:solidFill>
            <a:schemeClr val="tx1"/>
          </a:solidFill>
          <a:latin typeface="+mn-lt"/>
          <a:ea typeface="+mn-ea"/>
          <a:cs typeface="+mn-cs"/>
        </a:defRPr>
      </a:lvl7pPr>
      <a:lvl8pPr marL="4048277" indent="-269885" algn="l" defTabSz="539770" rtl="0" eaLnBrk="1" latinLnBrk="0" hangingPunct="1">
        <a:spcBef>
          <a:spcPct val="20000"/>
        </a:spcBef>
        <a:buFont typeface="Arial"/>
        <a:buChar char="•"/>
        <a:defRPr sz="2361" kern="1200">
          <a:solidFill>
            <a:schemeClr val="tx1"/>
          </a:solidFill>
          <a:latin typeface="+mn-lt"/>
          <a:ea typeface="+mn-ea"/>
          <a:cs typeface="+mn-cs"/>
        </a:defRPr>
      </a:lvl8pPr>
      <a:lvl9pPr marL="4588048" indent="-269885" algn="l" defTabSz="539770" rtl="0" eaLnBrk="1" latinLnBrk="0" hangingPunct="1">
        <a:spcBef>
          <a:spcPct val="20000"/>
        </a:spcBef>
        <a:buFont typeface="Arial"/>
        <a:buChar char="•"/>
        <a:defRPr sz="23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9770" rtl="0" eaLnBrk="1" latinLnBrk="0" hangingPunct="1">
        <a:defRPr sz="2125" kern="1200">
          <a:solidFill>
            <a:schemeClr val="tx1"/>
          </a:solidFill>
          <a:latin typeface="+mn-lt"/>
          <a:ea typeface="+mn-ea"/>
          <a:cs typeface="+mn-cs"/>
        </a:defRPr>
      </a:lvl1pPr>
      <a:lvl2pPr marL="539770" algn="l" defTabSz="539770" rtl="0" eaLnBrk="1" latinLnBrk="0" hangingPunct="1">
        <a:defRPr sz="2125" kern="1200">
          <a:solidFill>
            <a:schemeClr val="tx1"/>
          </a:solidFill>
          <a:latin typeface="+mn-lt"/>
          <a:ea typeface="+mn-ea"/>
          <a:cs typeface="+mn-cs"/>
        </a:defRPr>
      </a:lvl2pPr>
      <a:lvl3pPr marL="1079541" algn="l" defTabSz="539770" rtl="0" eaLnBrk="1" latinLnBrk="0" hangingPunct="1">
        <a:defRPr sz="2125" kern="1200">
          <a:solidFill>
            <a:schemeClr val="tx1"/>
          </a:solidFill>
          <a:latin typeface="+mn-lt"/>
          <a:ea typeface="+mn-ea"/>
          <a:cs typeface="+mn-cs"/>
        </a:defRPr>
      </a:lvl3pPr>
      <a:lvl4pPr marL="1619311" algn="l" defTabSz="539770" rtl="0" eaLnBrk="1" latinLnBrk="0" hangingPunct="1">
        <a:defRPr sz="2125" kern="1200">
          <a:solidFill>
            <a:schemeClr val="tx1"/>
          </a:solidFill>
          <a:latin typeface="+mn-lt"/>
          <a:ea typeface="+mn-ea"/>
          <a:cs typeface="+mn-cs"/>
        </a:defRPr>
      </a:lvl4pPr>
      <a:lvl5pPr marL="2159081" algn="l" defTabSz="539770" rtl="0" eaLnBrk="1" latinLnBrk="0" hangingPunct="1">
        <a:defRPr sz="2125" kern="1200">
          <a:solidFill>
            <a:schemeClr val="tx1"/>
          </a:solidFill>
          <a:latin typeface="+mn-lt"/>
          <a:ea typeface="+mn-ea"/>
          <a:cs typeface="+mn-cs"/>
        </a:defRPr>
      </a:lvl5pPr>
      <a:lvl6pPr marL="2698852" algn="l" defTabSz="539770" rtl="0" eaLnBrk="1" latinLnBrk="0" hangingPunct="1">
        <a:defRPr sz="2125" kern="1200">
          <a:solidFill>
            <a:schemeClr val="tx1"/>
          </a:solidFill>
          <a:latin typeface="+mn-lt"/>
          <a:ea typeface="+mn-ea"/>
          <a:cs typeface="+mn-cs"/>
        </a:defRPr>
      </a:lvl6pPr>
      <a:lvl7pPr marL="3238622" algn="l" defTabSz="539770" rtl="0" eaLnBrk="1" latinLnBrk="0" hangingPunct="1">
        <a:defRPr sz="2125" kern="1200">
          <a:solidFill>
            <a:schemeClr val="tx1"/>
          </a:solidFill>
          <a:latin typeface="+mn-lt"/>
          <a:ea typeface="+mn-ea"/>
          <a:cs typeface="+mn-cs"/>
        </a:defRPr>
      </a:lvl7pPr>
      <a:lvl8pPr marL="3778392" algn="l" defTabSz="539770" rtl="0" eaLnBrk="1" latinLnBrk="0" hangingPunct="1">
        <a:defRPr sz="2125" kern="1200">
          <a:solidFill>
            <a:schemeClr val="tx1"/>
          </a:solidFill>
          <a:latin typeface="+mn-lt"/>
          <a:ea typeface="+mn-ea"/>
          <a:cs typeface="+mn-cs"/>
        </a:defRPr>
      </a:lvl8pPr>
      <a:lvl9pPr marL="4318163" algn="l" defTabSz="539770" rtl="0" eaLnBrk="1" latinLnBrk="0" hangingPunct="1">
        <a:defRPr sz="2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BE7CE4-D8C8-EC98-10F6-652C8D55A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9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Teen Challenge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Caralie Wielinga</dc:creator>
  <cp:lastModifiedBy>Matt Snelgrove</cp:lastModifiedBy>
  <cp:revision>137</cp:revision>
  <dcterms:created xsi:type="dcterms:W3CDTF">2016-01-07T16:18:12Z</dcterms:created>
  <dcterms:modified xsi:type="dcterms:W3CDTF">2025-01-22T15:13:10Z</dcterms:modified>
</cp:coreProperties>
</file>